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7" d="100"/>
          <a:sy n="97" d="100"/>
        </p:scale>
        <p:origin x="594"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CEDFF5-1D81-4BCC-824D-045EFEBF8923}" type="doc">
      <dgm:prSet loTypeId="urn:microsoft.com/office/officeart/2005/8/layout/chevron1" loCatId="process" qsTypeId="urn:microsoft.com/office/officeart/2005/8/quickstyle/simple1" qsCatId="simple" csTypeId="urn:microsoft.com/office/officeart/2005/8/colors/accent1_2" csCatId="accent1" phldr="1"/>
      <dgm:spPr/>
    </dgm:pt>
    <dgm:pt modelId="{47846751-E30A-4871-91FE-34799D79E2C5}">
      <dgm:prSet phldrT="[Text]"/>
      <dgm:spPr/>
      <dgm:t>
        <a:bodyPr/>
        <a:lstStyle/>
        <a:p>
          <a:r>
            <a:rPr lang="en-US" dirty="0"/>
            <a:t>API Request for specific data</a:t>
          </a:r>
        </a:p>
      </dgm:t>
    </dgm:pt>
    <dgm:pt modelId="{EEA400A1-A706-4C01-AC87-5CC738C0AFF6}" type="parTrans" cxnId="{6309AD8A-C178-4BA0-9188-240A4E4A88EF}">
      <dgm:prSet/>
      <dgm:spPr/>
      <dgm:t>
        <a:bodyPr/>
        <a:lstStyle/>
        <a:p>
          <a:endParaRPr lang="en-US"/>
        </a:p>
      </dgm:t>
    </dgm:pt>
    <dgm:pt modelId="{67213F2C-AF73-45D0-AB25-FA75C848442A}" type="sibTrans" cxnId="{6309AD8A-C178-4BA0-9188-240A4E4A88EF}">
      <dgm:prSet/>
      <dgm:spPr/>
      <dgm:t>
        <a:bodyPr/>
        <a:lstStyle/>
        <a:p>
          <a:endParaRPr lang="en-US"/>
        </a:p>
      </dgm:t>
    </dgm:pt>
    <dgm:pt modelId="{42FA7D7F-9226-47D6-8E4F-DAF11FCBC41A}">
      <dgm:prSet phldrT="[Text]"/>
      <dgm:spPr/>
      <dgm:t>
        <a:bodyPr/>
        <a:lstStyle/>
        <a:p>
          <a:r>
            <a:rPr lang="en-US" dirty="0"/>
            <a:t>Response</a:t>
          </a:r>
        </a:p>
      </dgm:t>
    </dgm:pt>
    <dgm:pt modelId="{084217CE-181F-4CB5-A799-77407C95E878}" type="parTrans" cxnId="{64A048EF-EF93-40AA-9B97-BD5C5B626415}">
      <dgm:prSet/>
      <dgm:spPr/>
      <dgm:t>
        <a:bodyPr/>
        <a:lstStyle/>
        <a:p>
          <a:endParaRPr lang="en-US"/>
        </a:p>
      </dgm:t>
    </dgm:pt>
    <dgm:pt modelId="{01DBB2D7-CE86-4961-ACC7-44D0F4BC82E4}" type="sibTrans" cxnId="{64A048EF-EF93-40AA-9B97-BD5C5B626415}">
      <dgm:prSet/>
      <dgm:spPr/>
      <dgm:t>
        <a:bodyPr/>
        <a:lstStyle/>
        <a:p>
          <a:endParaRPr lang="en-US"/>
        </a:p>
      </dgm:t>
    </dgm:pt>
    <dgm:pt modelId="{88D01147-094F-4F14-9CB8-F408B2DA8D2B}">
      <dgm:prSet phldrT="[Text]"/>
      <dgm:spPr/>
      <dgm:t>
        <a:bodyPr/>
        <a:lstStyle/>
        <a:p>
          <a:r>
            <a:rPr lang="en-US" dirty="0"/>
            <a:t>Import the results into list</a:t>
          </a:r>
        </a:p>
      </dgm:t>
    </dgm:pt>
    <dgm:pt modelId="{8B4F080A-A13C-4A92-BE12-EAD7B0F464C0}" type="parTrans" cxnId="{7B1FE3EB-FC06-4BAD-93D4-FF1D2EC6C887}">
      <dgm:prSet/>
      <dgm:spPr/>
      <dgm:t>
        <a:bodyPr/>
        <a:lstStyle/>
        <a:p>
          <a:endParaRPr lang="en-US"/>
        </a:p>
      </dgm:t>
    </dgm:pt>
    <dgm:pt modelId="{7E304B62-54F7-4A16-A507-4CBF1360A28C}" type="sibTrans" cxnId="{7B1FE3EB-FC06-4BAD-93D4-FF1D2EC6C887}">
      <dgm:prSet/>
      <dgm:spPr/>
      <dgm:t>
        <a:bodyPr/>
        <a:lstStyle/>
        <a:p>
          <a:endParaRPr lang="en-US"/>
        </a:p>
      </dgm:t>
    </dgm:pt>
    <dgm:pt modelId="{9EA025F2-35F7-46A6-86C0-B72C12DD98A7}">
      <dgm:prSet phldrT="[Text]"/>
      <dgm:spPr/>
      <dgm:t>
        <a:bodyPr/>
        <a:lstStyle/>
        <a:p>
          <a:r>
            <a:rPr lang="en-US" dirty="0"/>
            <a:t>Import the list to </a:t>
          </a:r>
          <a:r>
            <a:rPr lang="en-US" dirty="0" err="1"/>
            <a:t>DataFrame</a:t>
          </a:r>
          <a:endParaRPr lang="en-US" dirty="0"/>
        </a:p>
      </dgm:t>
    </dgm:pt>
    <dgm:pt modelId="{CA4FE6A8-4D9C-42C9-9693-A1E617539B5A}" type="parTrans" cxnId="{A3497A01-2F9F-420C-BBCA-C7A394AA890F}">
      <dgm:prSet/>
      <dgm:spPr/>
      <dgm:t>
        <a:bodyPr/>
        <a:lstStyle/>
        <a:p>
          <a:endParaRPr lang="en-US"/>
        </a:p>
      </dgm:t>
    </dgm:pt>
    <dgm:pt modelId="{C29A43EE-3674-48AB-B2C8-5B31D8260E91}" type="sibTrans" cxnId="{A3497A01-2F9F-420C-BBCA-C7A394AA890F}">
      <dgm:prSet/>
      <dgm:spPr/>
      <dgm:t>
        <a:bodyPr/>
        <a:lstStyle/>
        <a:p>
          <a:endParaRPr lang="en-US"/>
        </a:p>
      </dgm:t>
    </dgm:pt>
    <dgm:pt modelId="{E6E6EAEE-6021-4599-AB73-694A8B36CD06}" type="pres">
      <dgm:prSet presAssocID="{54CEDFF5-1D81-4BCC-824D-045EFEBF8923}" presName="Name0" presStyleCnt="0">
        <dgm:presLayoutVars>
          <dgm:dir/>
          <dgm:animLvl val="lvl"/>
          <dgm:resizeHandles val="exact"/>
        </dgm:presLayoutVars>
      </dgm:prSet>
      <dgm:spPr/>
    </dgm:pt>
    <dgm:pt modelId="{C6A8B7D4-6A36-45A9-A901-D3EC857A4D4F}" type="pres">
      <dgm:prSet presAssocID="{47846751-E30A-4871-91FE-34799D79E2C5}" presName="parTxOnly" presStyleLbl="node1" presStyleIdx="0" presStyleCnt="4">
        <dgm:presLayoutVars>
          <dgm:chMax val="0"/>
          <dgm:chPref val="0"/>
          <dgm:bulletEnabled val="1"/>
        </dgm:presLayoutVars>
      </dgm:prSet>
      <dgm:spPr/>
    </dgm:pt>
    <dgm:pt modelId="{CE5B7E4A-71DA-474B-B5FC-DAE2A39B1587}" type="pres">
      <dgm:prSet presAssocID="{67213F2C-AF73-45D0-AB25-FA75C848442A}" presName="parTxOnlySpace" presStyleCnt="0"/>
      <dgm:spPr/>
    </dgm:pt>
    <dgm:pt modelId="{CB7D611B-91DB-4BDE-92DD-8806129D0F10}" type="pres">
      <dgm:prSet presAssocID="{42FA7D7F-9226-47D6-8E4F-DAF11FCBC41A}" presName="parTxOnly" presStyleLbl="node1" presStyleIdx="1" presStyleCnt="4">
        <dgm:presLayoutVars>
          <dgm:chMax val="0"/>
          <dgm:chPref val="0"/>
          <dgm:bulletEnabled val="1"/>
        </dgm:presLayoutVars>
      </dgm:prSet>
      <dgm:spPr/>
    </dgm:pt>
    <dgm:pt modelId="{1F485845-42F2-431B-980D-E3CBB5CD3651}" type="pres">
      <dgm:prSet presAssocID="{01DBB2D7-CE86-4961-ACC7-44D0F4BC82E4}" presName="parTxOnlySpace" presStyleCnt="0"/>
      <dgm:spPr/>
    </dgm:pt>
    <dgm:pt modelId="{47E50C7F-F9B0-4ED6-B1A1-D70E8CCD2298}" type="pres">
      <dgm:prSet presAssocID="{88D01147-094F-4F14-9CB8-F408B2DA8D2B}" presName="parTxOnly" presStyleLbl="node1" presStyleIdx="2" presStyleCnt="4">
        <dgm:presLayoutVars>
          <dgm:chMax val="0"/>
          <dgm:chPref val="0"/>
          <dgm:bulletEnabled val="1"/>
        </dgm:presLayoutVars>
      </dgm:prSet>
      <dgm:spPr/>
    </dgm:pt>
    <dgm:pt modelId="{B71F2257-E3E1-47E5-A401-9B815F0CBAA3}" type="pres">
      <dgm:prSet presAssocID="{7E304B62-54F7-4A16-A507-4CBF1360A28C}" presName="parTxOnlySpace" presStyleCnt="0"/>
      <dgm:spPr/>
    </dgm:pt>
    <dgm:pt modelId="{9C305033-4A39-4184-9E20-DC6D80A7394D}" type="pres">
      <dgm:prSet presAssocID="{9EA025F2-35F7-46A6-86C0-B72C12DD98A7}" presName="parTxOnly" presStyleLbl="node1" presStyleIdx="3" presStyleCnt="4">
        <dgm:presLayoutVars>
          <dgm:chMax val="0"/>
          <dgm:chPref val="0"/>
          <dgm:bulletEnabled val="1"/>
        </dgm:presLayoutVars>
      </dgm:prSet>
      <dgm:spPr/>
    </dgm:pt>
  </dgm:ptLst>
  <dgm:cxnLst>
    <dgm:cxn modelId="{A3497A01-2F9F-420C-BBCA-C7A394AA890F}" srcId="{54CEDFF5-1D81-4BCC-824D-045EFEBF8923}" destId="{9EA025F2-35F7-46A6-86C0-B72C12DD98A7}" srcOrd="3" destOrd="0" parTransId="{CA4FE6A8-4D9C-42C9-9693-A1E617539B5A}" sibTransId="{C29A43EE-3674-48AB-B2C8-5B31D8260E91}"/>
    <dgm:cxn modelId="{BBF27D20-51A8-4B61-8D08-8E0DB9E11BDD}" type="presOf" srcId="{47846751-E30A-4871-91FE-34799D79E2C5}" destId="{C6A8B7D4-6A36-45A9-A901-D3EC857A4D4F}" srcOrd="0" destOrd="0" presId="urn:microsoft.com/office/officeart/2005/8/layout/chevron1"/>
    <dgm:cxn modelId="{BCCF2232-B73E-496E-9375-D48BF055798B}" type="presOf" srcId="{9EA025F2-35F7-46A6-86C0-B72C12DD98A7}" destId="{9C305033-4A39-4184-9E20-DC6D80A7394D}" srcOrd="0" destOrd="0" presId="urn:microsoft.com/office/officeart/2005/8/layout/chevron1"/>
    <dgm:cxn modelId="{2AB7435D-33B7-424F-B419-292797ACDA7B}" type="presOf" srcId="{54CEDFF5-1D81-4BCC-824D-045EFEBF8923}" destId="{E6E6EAEE-6021-4599-AB73-694A8B36CD06}" srcOrd="0" destOrd="0" presId="urn:microsoft.com/office/officeart/2005/8/layout/chevron1"/>
    <dgm:cxn modelId="{13811670-FA6C-4EBA-B11B-FC75C698DC58}" type="presOf" srcId="{88D01147-094F-4F14-9CB8-F408B2DA8D2B}" destId="{47E50C7F-F9B0-4ED6-B1A1-D70E8CCD2298}" srcOrd="0" destOrd="0" presId="urn:microsoft.com/office/officeart/2005/8/layout/chevron1"/>
    <dgm:cxn modelId="{6309AD8A-C178-4BA0-9188-240A4E4A88EF}" srcId="{54CEDFF5-1D81-4BCC-824D-045EFEBF8923}" destId="{47846751-E30A-4871-91FE-34799D79E2C5}" srcOrd="0" destOrd="0" parTransId="{EEA400A1-A706-4C01-AC87-5CC738C0AFF6}" sibTransId="{67213F2C-AF73-45D0-AB25-FA75C848442A}"/>
    <dgm:cxn modelId="{672F24CB-D227-4366-A57E-E0B02A13C0EB}" type="presOf" srcId="{42FA7D7F-9226-47D6-8E4F-DAF11FCBC41A}" destId="{CB7D611B-91DB-4BDE-92DD-8806129D0F10}" srcOrd="0" destOrd="0" presId="urn:microsoft.com/office/officeart/2005/8/layout/chevron1"/>
    <dgm:cxn modelId="{7B1FE3EB-FC06-4BAD-93D4-FF1D2EC6C887}" srcId="{54CEDFF5-1D81-4BCC-824D-045EFEBF8923}" destId="{88D01147-094F-4F14-9CB8-F408B2DA8D2B}" srcOrd="2" destOrd="0" parTransId="{8B4F080A-A13C-4A92-BE12-EAD7B0F464C0}" sibTransId="{7E304B62-54F7-4A16-A507-4CBF1360A28C}"/>
    <dgm:cxn modelId="{64A048EF-EF93-40AA-9B97-BD5C5B626415}" srcId="{54CEDFF5-1D81-4BCC-824D-045EFEBF8923}" destId="{42FA7D7F-9226-47D6-8E4F-DAF11FCBC41A}" srcOrd="1" destOrd="0" parTransId="{084217CE-181F-4CB5-A799-77407C95E878}" sibTransId="{01DBB2D7-CE86-4961-ACC7-44D0F4BC82E4}"/>
    <dgm:cxn modelId="{460A1431-F36A-4435-9B93-5B0BFB3618EF}" type="presParOf" srcId="{E6E6EAEE-6021-4599-AB73-694A8B36CD06}" destId="{C6A8B7D4-6A36-45A9-A901-D3EC857A4D4F}" srcOrd="0" destOrd="0" presId="urn:microsoft.com/office/officeart/2005/8/layout/chevron1"/>
    <dgm:cxn modelId="{467C13E1-E1D2-4830-A5F2-B94B26110DCC}" type="presParOf" srcId="{E6E6EAEE-6021-4599-AB73-694A8B36CD06}" destId="{CE5B7E4A-71DA-474B-B5FC-DAE2A39B1587}" srcOrd="1" destOrd="0" presId="urn:microsoft.com/office/officeart/2005/8/layout/chevron1"/>
    <dgm:cxn modelId="{429DEC60-94F8-4685-8646-EE0CA41BD385}" type="presParOf" srcId="{E6E6EAEE-6021-4599-AB73-694A8B36CD06}" destId="{CB7D611B-91DB-4BDE-92DD-8806129D0F10}" srcOrd="2" destOrd="0" presId="urn:microsoft.com/office/officeart/2005/8/layout/chevron1"/>
    <dgm:cxn modelId="{6FC07326-BC5D-4737-8F1D-2D2C406D2786}" type="presParOf" srcId="{E6E6EAEE-6021-4599-AB73-694A8B36CD06}" destId="{1F485845-42F2-431B-980D-E3CBB5CD3651}" srcOrd="3" destOrd="0" presId="urn:microsoft.com/office/officeart/2005/8/layout/chevron1"/>
    <dgm:cxn modelId="{0658850D-EA4F-4DA5-8196-4AA355AF66AA}" type="presParOf" srcId="{E6E6EAEE-6021-4599-AB73-694A8B36CD06}" destId="{47E50C7F-F9B0-4ED6-B1A1-D70E8CCD2298}" srcOrd="4" destOrd="0" presId="urn:microsoft.com/office/officeart/2005/8/layout/chevron1"/>
    <dgm:cxn modelId="{51823523-3E27-4D0B-B572-4045F041048C}" type="presParOf" srcId="{E6E6EAEE-6021-4599-AB73-694A8B36CD06}" destId="{B71F2257-E3E1-47E5-A401-9B815F0CBAA3}" srcOrd="5" destOrd="0" presId="urn:microsoft.com/office/officeart/2005/8/layout/chevron1"/>
    <dgm:cxn modelId="{B68612CA-FDA7-4466-896B-400C770EBA8C}" type="presParOf" srcId="{E6E6EAEE-6021-4599-AB73-694A8B36CD06}" destId="{9C305033-4A39-4184-9E20-DC6D80A7394D}"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C20418C-8C22-437C-A2BA-6C8D39A4E8DD}"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US"/>
        </a:p>
      </dgm:t>
    </dgm:pt>
    <dgm:pt modelId="{7B93CE87-DD3B-42E3-A566-493CC2EC9F91}">
      <dgm:prSet phldrT="[Text]"/>
      <dgm:spPr/>
      <dgm:t>
        <a:bodyPr/>
        <a:lstStyle/>
        <a:p>
          <a:r>
            <a:rPr lang="en-US" dirty="0"/>
            <a:t>Import BS libraries</a:t>
          </a:r>
        </a:p>
      </dgm:t>
    </dgm:pt>
    <dgm:pt modelId="{E33A5814-27BC-40D4-BC23-197C1AD99022}" type="parTrans" cxnId="{9E67DDD8-4173-45AD-AE76-0336460710C2}">
      <dgm:prSet/>
      <dgm:spPr/>
      <dgm:t>
        <a:bodyPr/>
        <a:lstStyle/>
        <a:p>
          <a:endParaRPr lang="en-US"/>
        </a:p>
      </dgm:t>
    </dgm:pt>
    <dgm:pt modelId="{0773C2FF-E73B-4274-BAFC-3E22A60494C3}" type="sibTrans" cxnId="{9E67DDD8-4173-45AD-AE76-0336460710C2}">
      <dgm:prSet/>
      <dgm:spPr/>
      <dgm:t>
        <a:bodyPr/>
        <a:lstStyle/>
        <a:p>
          <a:endParaRPr lang="en-US"/>
        </a:p>
      </dgm:t>
    </dgm:pt>
    <dgm:pt modelId="{25EC4BAA-7623-4294-B7F1-EA342063A44D}">
      <dgm:prSet phldrT="[Text]"/>
      <dgm:spPr/>
      <dgm:t>
        <a:bodyPr/>
        <a:lstStyle/>
        <a:p>
          <a:r>
            <a:rPr lang="en-US" dirty="0"/>
            <a:t>Create an HTML Request</a:t>
          </a:r>
        </a:p>
      </dgm:t>
    </dgm:pt>
    <dgm:pt modelId="{CB4F170B-C795-4C1F-AFF9-B4939DA96CD1}" type="parTrans" cxnId="{D919B97A-CB81-477D-BDEA-B2D2DD607487}">
      <dgm:prSet/>
      <dgm:spPr/>
      <dgm:t>
        <a:bodyPr/>
        <a:lstStyle/>
        <a:p>
          <a:endParaRPr lang="en-US"/>
        </a:p>
      </dgm:t>
    </dgm:pt>
    <dgm:pt modelId="{67805614-495C-4BA3-B645-7802D4ADAFED}" type="sibTrans" cxnId="{D919B97A-CB81-477D-BDEA-B2D2DD607487}">
      <dgm:prSet/>
      <dgm:spPr/>
      <dgm:t>
        <a:bodyPr/>
        <a:lstStyle/>
        <a:p>
          <a:endParaRPr lang="en-US"/>
        </a:p>
      </dgm:t>
    </dgm:pt>
    <dgm:pt modelId="{6E642063-E62D-4096-9B6F-BB9B21A9ABBC}">
      <dgm:prSet phldrT="[Text]"/>
      <dgm:spPr/>
      <dgm:t>
        <a:bodyPr/>
        <a:lstStyle/>
        <a:p>
          <a:r>
            <a:rPr lang="en-US" dirty="0"/>
            <a:t>Find the HTML tag that contain tables</a:t>
          </a:r>
        </a:p>
      </dgm:t>
    </dgm:pt>
    <dgm:pt modelId="{62F6416A-DDAA-4171-BB25-122A335D999A}" type="parTrans" cxnId="{80C3CD2C-633D-49E8-80EC-DF44D620BB68}">
      <dgm:prSet/>
      <dgm:spPr/>
      <dgm:t>
        <a:bodyPr/>
        <a:lstStyle/>
        <a:p>
          <a:endParaRPr lang="en-US"/>
        </a:p>
      </dgm:t>
    </dgm:pt>
    <dgm:pt modelId="{D2D46616-7ABD-4F63-A0B7-26D1E7952F51}" type="sibTrans" cxnId="{80C3CD2C-633D-49E8-80EC-DF44D620BB68}">
      <dgm:prSet/>
      <dgm:spPr/>
      <dgm:t>
        <a:bodyPr/>
        <a:lstStyle/>
        <a:p>
          <a:endParaRPr lang="en-US"/>
        </a:p>
      </dgm:t>
    </dgm:pt>
    <dgm:pt modelId="{6A3A804A-D331-4BC6-9ADB-882EC69AF085}">
      <dgm:prSet phldrT="[Text]"/>
      <dgm:spPr/>
      <dgm:t>
        <a:bodyPr/>
        <a:lstStyle/>
        <a:p>
          <a:r>
            <a:rPr lang="en-US" dirty="0"/>
            <a:t>Select which table is required</a:t>
          </a:r>
        </a:p>
      </dgm:t>
    </dgm:pt>
    <dgm:pt modelId="{11AFCEAA-9CE5-430A-93A9-D82A2764B9B9}" type="parTrans" cxnId="{BD753515-6E2E-4332-847A-7467BB34E747}">
      <dgm:prSet/>
      <dgm:spPr/>
      <dgm:t>
        <a:bodyPr/>
        <a:lstStyle/>
        <a:p>
          <a:endParaRPr lang="en-US"/>
        </a:p>
      </dgm:t>
    </dgm:pt>
    <dgm:pt modelId="{06DE0B4B-FE8A-4221-A35B-D3FD950B0B5B}" type="sibTrans" cxnId="{BD753515-6E2E-4332-847A-7467BB34E747}">
      <dgm:prSet/>
      <dgm:spPr/>
      <dgm:t>
        <a:bodyPr/>
        <a:lstStyle/>
        <a:p>
          <a:endParaRPr lang="en-US"/>
        </a:p>
      </dgm:t>
    </dgm:pt>
    <dgm:pt modelId="{0E3E4A42-4556-4BFA-87C9-53DE818BB9F0}">
      <dgm:prSet phldrT="[Text]"/>
      <dgm:spPr/>
      <dgm:t>
        <a:bodyPr/>
        <a:lstStyle/>
        <a:p>
          <a:r>
            <a:rPr lang="en-US" dirty="0"/>
            <a:t>Get the table column headers</a:t>
          </a:r>
        </a:p>
      </dgm:t>
    </dgm:pt>
    <dgm:pt modelId="{A434DA59-8690-4AF5-B2E5-77442BB0C498}" type="parTrans" cxnId="{F7DBD909-391A-4510-8A24-0A13A0E34107}">
      <dgm:prSet/>
      <dgm:spPr/>
      <dgm:t>
        <a:bodyPr/>
        <a:lstStyle/>
        <a:p>
          <a:endParaRPr lang="en-US"/>
        </a:p>
      </dgm:t>
    </dgm:pt>
    <dgm:pt modelId="{35B5B01C-1C65-466F-A534-831395B599D4}" type="sibTrans" cxnId="{F7DBD909-391A-4510-8A24-0A13A0E34107}">
      <dgm:prSet/>
      <dgm:spPr/>
      <dgm:t>
        <a:bodyPr/>
        <a:lstStyle/>
        <a:p>
          <a:endParaRPr lang="en-US"/>
        </a:p>
      </dgm:t>
    </dgm:pt>
    <dgm:pt modelId="{39ECE5CA-A981-4AF9-B7AB-D231EA895C12}">
      <dgm:prSet phldrT="[Text]"/>
      <dgm:spPr/>
      <dgm:t>
        <a:bodyPr/>
        <a:lstStyle/>
        <a:p>
          <a:r>
            <a:rPr lang="en-US" dirty="0"/>
            <a:t>Create a </a:t>
          </a:r>
          <a:r>
            <a:rPr lang="en-US" dirty="0" err="1"/>
            <a:t>Dataframe</a:t>
          </a:r>
          <a:r>
            <a:rPr lang="en-US" dirty="0"/>
            <a:t> from the scraped data</a:t>
          </a:r>
        </a:p>
      </dgm:t>
    </dgm:pt>
    <dgm:pt modelId="{32D2E106-22F6-4C74-AB7C-5BC6301473F4}" type="parTrans" cxnId="{3AC41965-ED8D-4D9B-BB0A-6AEC031ECD21}">
      <dgm:prSet/>
      <dgm:spPr/>
      <dgm:t>
        <a:bodyPr/>
        <a:lstStyle/>
        <a:p>
          <a:endParaRPr lang="en-US"/>
        </a:p>
      </dgm:t>
    </dgm:pt>
    <dgm:pt modelId="{D5DDD686-047F-4E80-82C3-298D071FCE03}" type="sibTrans" cxnId="{3AC41965-ED8D-4D9B-BB0A-6AEC031ECD21}">
      <dgm:prSet/>
      <dgm:spPr/>
      <dgm:t>
        <a:bodyPr/>
        <a:lstStyle/>
        <a:p>
          <a:endParaRPr lang="en-US"/>
        </a:p>
      </dgm:t>
    </dgm:pt>
    <dgm:pt modelId="{5D695EE4-6CD9-4FCA-A14E-545D5E22FE71}">
      <dgm:prSet phldrT="[Text]"/>
      <dgm:spPr/>
      <dgm:t>
        <a:bodyPr/>
        <a:lstStyle/>
        <a:p>
          <a:r>
            <a:rPr lang="en-US" dirty="0"/>
            <a:t>Export the </a:t>
          </a:r>
          <a:r>
            <a:rPr lang="en-US" dirty="0" err="1"/>
            <a:t>dataframe</a:t>
          </a:r>
          <a:r>
            <a:rPr lang="en-US" dirty="0"/>
            <a:t> in CSV format</a:t>
          </a:r>
        </a:p>
      </dgm:t>
    </dgm:pt>
    <dgm:pt modelId="{6705BBA4-D395-4251-A5D7-8C6CC2CB1906}" type="parTrans" cxnId="{BEBBBD42-14DB-4A48-B76F-16380578CBE4}">
      <dgm:prSet/>
      <dgm:spPr/>
      <dgm:t>
        <a:bodyPr/>
        <a:lstStyle/>
        <a:p>
          <a:endParaRPr lang="en-US"/>
        </a:p>
      </dgm:t>
    </dgm:pt>
    <dgm:pt modelId="{F9F404CC-DE62-4D85-80AA-1E9A17A52095}" type="sibTrans" cxnId="{BEBBBD42-14DB-4A48-B76F-16380578CBE4}">
      <dgm:prSet/>
      <dgm:spPr/>
      <dgm:t>
        <a:bodyPr/>
        <a:lstStyle/>
        <a:p>
          <a:endParaRPr lang="en-US"/>
        </a:p>
      </dgm:t>
    </dgm:pt>
    <dgm:pt modelId="{A2CABEA2-71C1-4D7A-89D4-D013A06F9D4E}">
      <dgm:prSet phldrT="[Text]"/>
      <dgm:spPr/>
      <dgm:t>
        <a:bodyPr/>
        <a:lstStyle/>
        <a:p>
          <a:r>
            <a:rPr lang="en-US" dirty="0"/>
            <a:t>Create functions to save specific data in them</a:t>
          </a:r>
        </a:p>
      </dgm:t>
    </dgm:pt>
    <dgm:pt modelId="{FE18DC79-9120-4F6C-847B-E2D4DAB8A451}" type="parTrans" cxnId="{B90783C9-0121-4F2F-9221-98485B162A9A}">
      <dgm:prSet/>
      <dgm:spPr/>
      <dgm:t>
        <a:bodyPr/>
        <a:lstStyle/>
        <a:p>
          <a:endParaRPr lang="en-US"/>
        </a:p>
      </dgm:t>
    </dgm:pt>
    <dgm:pt modelId="{F787A590-2A61-410D-A552-CD41E04C7C04}" type="sibTrans" cxnId="{B90783C9-0121-4F2F-9221-98485B162A9A}">
      <dgm:prSet/>
      <dgm:spPr/>
      <dgm:t>
        <a:bodyPr/>
        <a:lstStyle/>
        <a:p>
          <a:endParaRPr lang="en-US"/>
        </a:p>
      </dgm:t>
    </dgm:pt>
    <dgm:pt modelId="{B9311422-A232-4145-A3DC-56670F226A10}" type="pres">
      <dgm:prSet presAssocID="{2C20418C-8C22-437C-A2BA-6C8D39A4E8DD}" presName="Name0" presStyleCnt="0">
        <dgm:presLayoutVars>
          <dgm:dir/>
          <dgm:resizeHandles/>
        </dgm:presLayoutVars>
      </dgm:prSet>
      <dgm:spPr/>
    </dgm:pt>
    <dgm:pt modelId="{2F60AA27-F9AA-4CE8-B35B-AB61B31F96B0}" type="pres">
      <dgm:prSet presAssocID="{7B93CE87-DD3B-42E3-A566-493CC2EC9F91}" presName="compNode" presStyleCnt="0"/>
      <dgm:spPr/>
    </dgm:pt>
    <dgm:pt modelId="{514C0659-7E9E-4746-B203-BB42CC45031E}" type="pres">
      <dgm:prSet presAssocID="{7B93CE87-DD3B-42E3-A566-493CC2EC9F91}" presName="dummyConnPt" presStyleCnt="0"/>
      <dgm:spPr/>
    </dgm:pt>
    <dgm:pt modelId="{A7EA6DB5-47E4-4EC0-94C4-FBEC035A0F40}" type="pres">
      <dgm:prSet presAssocID="{7B93CE87-DD3B-42E3-A566-493CC2EC9F91}" presName="node" presStyleLbl="node1" presStyleIdx="0" presStyleCnt="8">
        <dgm:presLayoutVars>
          <dgm:bulletEnabled val="1"/>
        </dgm:presLayoutVars>
      </dgm:prSet>
      <dgm:spPr/>
    </dgm:pt>
    <dgm:pt modelId="{21F89F01-8920-49C1-B753-028DEB8CF559}" type="pres">
      <dgm:prSet presAssocID="{0773C2FF-E73B-4274-BAFC-3E22A60494C3}" presName="sibTrans" presStyleLbl="bgSibTrans2D1" presStyleIdx="0" presStyleCnt="7"/>
      <dgm:spPr/>
    </dgm:pt>
    <dgm:pt modelId="{7F913EA5-25EC-49FF-8348-EDB0336C785F}" type="pres">
      <dgm:prSet presAssocID="{A2CABEA2-71C1-4D7A-89D4-D013A06F9D4E}" presName="compNode" presStyleCnt="0"/>
      <dgm:spPr/>
    </dgm:pt>
    <dgm:pt modelId="{AFF1EA9E-45E1-4832-AF15-41CEAD49E318}" type="pres">
      <dgm:prSet presAssocID="{A2CABEA2-71C1-4D7A-89D4-D013A06F9D4E}" presName="dummyConnPt" presStyleCnt="0"/>
      <dgm:spPr/>
    </dgm:pt>
    <dgm:pt modelId="{2A4440BA-1052-47AC-9685-27C0D1EC0629}" type="pres">
      <dgm:prSet presAssocID="{A2CABEA2-71C1-4D7A-89D4-D013A06F9D4E}" presName="node" presStyleLbl="node1" presStyleIdx="1" presStyleCnt="8">
        <dgm:presLayoutVars>
          <dgm:bulletEnabled val="1"/>
        </dgm:presLayoutVars>
      </dgm:prSet>
      <dgm:spPr/>
    </dgm:pt>
    <dgm:pt modelId="{A8F05969-4711-4EE2-A010-590B46112B97}" type="pres">
      <dgm:prSet presAssocID="{F787A590-2A61-410D-A552-CD41E04C7C04}" presName="sibTrans" presStyleLbl="bgSibTrans2D1" presStyleIdx="1" presStyleCnt="7"/>
      <dgm:spPr/>
    </dgm:pt>
    <dgm:pt modelId="{64BC8FD6-2DB9-424E-99D1-0AB28C2FB56A}" type="pres">
      <dgm:prSet presAssocID="{25EC4BAA-7623-4294-B7F1-EA342063A44D}" presName="compNode" presStyleCnt="0"/>
      <dgm:spPr/>
    </dgm:pt>
    <dgm:pt modelId="{D2CF042A-6F8E-42CA-A4F1-D41AB1AB0B6E}" type="pres">
      <dgm:prSet presAssocID="{25EC4BAA-7623-4294-B7F1-EA342063A44D}" presName="dummyConnPt" presStyleCnt="0"/>
      <dgm:spPr/>
    </dgm:pt>
    <dgm:pt modelId="{837A09B9-E477-480E-8979-402FB06D5F09}" type="pres">
      <dgm:prSet presAssocID="{25EC4BAA-7623-4294-B7F1-EA342063A44D}" presName="node" presStyleLbl="node1" presStyleIdx="2" presStyleCnt="8">
        <dgm:presLayoutVars>
          <dgm:bulletEnabled val="1"/>
        </dgm:presLayoutVars>
      </dgm:prSet>
      <dgm:spPr/>
    </dgm:pt>
    <dgm:pt modelId="{B4B524AF-BF0B-416F-85FD-8B109FF6C792}" type="pres">
      <dgm:prSet presAssocID="{67805614-495C-4BA3-B645-7802D4ADAFED}" presName="sibTrans" presStyleLbl="bgSibTrans2D1" presStyleIdx="2" presStyleCnt="7"/>
      <dgm:spPr/>
    </dgm:pt>
    <dgm:pt modelId="{6CC4A88E-5C9A-4090-AC1B-359D0F5AB04A}" type="pres">
      <dgm:prSet presAssocID="{6E642063-E62D-4096-9B6F-BB9B21A9ABBC}" presName="compNode" presStyleCnt="0"/>
      <dgm:spPr/>
    </dgm:pt>
    <dgm:pt modelId="{9C7D9F5E-4282-450D-BBC6-27BD0223133C}" type="pres">
      <dgm:prSet presAssocID="{6E642063-E62D-4096-9B6F-BB9B21A9ABBC}" presName="dummyConnPt" presStyleCnt="0"/>
      <dgm:spPr/>
    </dgm:pt>
    <dgm:pt modelId="{A056B243-F091-46D3-ABE1-1B7B1B14C52D}" type="pres">
      <dgm:prSet presAssocID="{6E642063-E62D-4096-9B6F-BB9B21A9ABBC}" presName="node" presStyleLbl="node1" presStyleIdx="3" presStyleCnt="8">
        <dgm:presLayoutVars>
          <dgm:bulletEnabled val="1"/>
        </dgm:presLayoutVars>
      </dgm:prSet>
      <dgm:spPr/>
    </dgm:pt>
    <dgm:pt modelId="{672AE0E6-AB23-4C90-8BB8-27E924F22630}" type="pres">
      <dgm:prSet presAssocID="{D2D46616-7ABD-4F63-A0B7-26D1E7952F51}" presName="sibTrans" presStyleLbl="bgSibTrans2D1" presStyleIdx="3" presStyleCnt="7"/>
      <dgm:spPr/>
    </dgm:pt>
    <dgm:pt modelId="{F06E94CD-A57F-4A79-B77E-799EA67B78E7}" type="pres">
      <dgm:prSet presAssocID="{6A3A804A-D331-4BC6-9ADB-882EC69AF085}" presName="compNode" presStyleCnt="0"/>
      <dgm:spPr/>
    </dgm:pt>
    <dgm:pt modelId="{E41D76BB-E2BE-45F9-820A-C5457876B6AF}" type="pres">
      <dgm:prSet presAssocID="{6A3A804A-D331-4BC6-9ADB-882EC69AF085}" presName="dummyConnPt" presStyleCnt="0"/>
      <dgm:spPr/>
    </dgm:pt>
    <dgm:pt modelId="{97DFAACD-E78F-4DD8-8811-27945557B81D}" type="pres">
      <dgm:prSet presAssocID="{6A3A804A-D331-4BC6-9ADB-882EC69AF085}" presName="node" presStyleLbl="node1" presStyleIdx="4" presStyleCnt="8">
        <dgm:presLayoutVars>
          <dgm:bulletEnabled val="1"/>
        </dgm:presLayoutVars>
      </dgm:prSet>
      <dgm:spPr/>
    </dgm:pt>
    <dgm:pt modelId="{0FD3BBD1-6B07-43BD-A2E0-3977FD0DA2E5}" type="pres">
      <dgm:prSet presAssocID="{06DE0B4B-FE8A-4221-A35B-D3FD950B0B5B}" presName="sibTrans" presStyleLbl="bgSibTrans2D1" presStyleIdx="4" presStyleCnt="7"/>
      <dgm:spPr/>
    </dgm:pt>
    <dgm:pt modelId="{D608501A-C32A-4026-93C8-47D239AF862F}" type="pres">
      <dgm:prSet presAssocID="{0E3E4A42-4556-4BFA-87C9-53DE818BB9F0}" presName="compNode" presStyleCnt="0"/>
      <dgm:spPr/>
    </dgm:pt>
    <dgm:pt modelId="{8F155504-7EBE-483A-8C03-95A9254388D6}" type="pres">
      <dgm:prSet presAssocID="{0E3E4A42-4556-4BFA-87C9-53DE818BB9F0}" presName="dummyConnPt" presStyleCnt="0"/>
      <dgm:spPr/>
    </dgm:pt>
    <dgm:pt modelId="{C3D0EF96-B2CA-46B0-9160-ECEEE736466C}" type="pres">
      <dgm:prSet presAssocID="{0E3E4A42-4556-4BFA-87C9-53DE818BB9F0}" presName="node" presStyleLbl="node1" presStyleIdx="5" presStyleCnt="8">
        <dgm:presLayoutVars>
          <dgm:bulletEnabled val="1"/>
        </dgm:presLayoutVars>
      </dgm:prSet>
      <dgm:spPr/>
    </dgm:pt>
    <dgm:pt modelId="{8BC4EB8E-13A4-47FA-B860-A26CFA36D991}" type="pres">
      <dgm:prSet presAssocID="{35B5B01C-1C65-466F-A534-831395B599D4}" presName="sibTrans" presStyleLbl="bgSibTrans2D1" presStyleIdx="5" presStyleCnt="7"/>
      <dgm:spPr/>
    </dgm:pt>
    <dgm:pt modelId="{7405B264-9258-41B5-ACFE-4A0ABEBE11BD}" type="pres">
      <dgm:prSet presAssocID="{39ECE5CA-A981-4AF9-B7AB-D231EA895C12}" presName="compNode" presStyleCnt="0"/>
      <dgm:spPr/>
    </dgm:pt>
    <dgm:pt modelId="{756DAF8B-A1A2-48EF-B565-77B5D31662D8}" type="pres">
      <dgm:prSet presAssocID="{39ECE5CA-A981-4AF9-B7AB-D231EA895C12}" presName="dummyConnPt" presStyleCnt="0"/>
      <dgm:spPr/>
    </dgm:pt>
    <dgm:pt modelId="{4BD61C9D-DD62-4E07-B5A0-62C47427C572}" type="pres">
      <dgm:prSet presAssocID="{39ECE5CA-A981-4AF9-B7AB-D231EA895C12}" presName="node" presStyleLbl="node1" presStyleIdx="6" presStyleCnt="8">
        <dgm:presLayoutVars>
          <dgm:bulletEnabled val="1"/>
        </dgm:presLayoutVars>
      </dgm:prSet>
      <dgm:spPr/>
    </dgm:pt>
    <dgm:pt modelId="{015097A2-B8CE-4A64-B80A-3DF05CF925B4}" type="pres">
      <dgm:prSet presAssocID="{D5DDD686-047F-4E80-82C3-298D071FCE03}" presName="sibTrans" presStyleLbl="bgSibTrans2D1" presStyleIdx="6" presStyleCnt="7"/>
      <dgm:spPr/>
    </dgm:pt>
    <dgm:pt modelId="{4A84B85F-2310-4F5C-8A78-14351D75C902}" type="pres">
      <dgm:prSet presAssocID="{5D695EE4-6CD9-4FCA-A14E-545D5E22FE71}" presName="compNode" presStyleCnt="0"/>
      <dgm:spPr/>
    </dgm:pt>
    <dgm:pt modelId="{832D3687-C14F-4EBA-AF63-3F4837F83B4D}" type="pres">
      <dgm:prSet presAssocID="{5D695EE4-6CD9-4FCA-A14E-545D5E22FE71}" presName="dummyConnPt" presStyleCnt="0"/>
      <dgm:spPr/>
    </dgm:pt>
    <dgm:pt modelId="{9DA024C7-9548-4DDA-AF6D-562CEC6FC9D4}" type="pres">
      <dgm:prSet presAssocID="{5D695EE4-6CD9-4FCA-A14E-545D5E22FE71}" presName="node" presStyleLbl="node1" presStyleIdx="7" presStyleCnt="8">
        <dgm:presLayoutVars>
          <dgm:bulletEnabled val="1"/>
        </dgm:presLayoutVars>
      </dgm:prSet>
      <dgm:spPr/>
    </dgm:pt>
  </dgm:ptLst>
  <dgm:cxnLst>
    <dgm:cxn modelId="{CACC1603-5E4A-4D96-999D-F458A4C740EE}" type="presOf" srcId="{F787A590-2A61-410D-A552-CD41E04C7C04}" destId="{A8F05969-4711-4EE2-A010-590B46112B97}" srcOrd="0" destOrd="0" presId="urn:microsoft.com/office/officeart/2005/8/layout/bProcess4"/>
    <dgm:cxn modelId="{F7DBD909-391A-4510-8A24-0A13A0E34107}" srcId="{2C20418C-8C22-437C-A2BA-6C8D39A4E8DD}" destId="{0E3E4A42-4556-4BFA-87C9-53DE818BB9F0}" srcOrd="5" destOrd="0" parTransId="{A434DA59-8690-4AF5-B2E5-77442BB0C498}" sibTransId="{35B5B01C-1C65-466F-A534-831395B599D4}"/>
    <dgm:cxn modelId="{BD753515-6E2E-4332-847A-7467BB34E747}" srcId="{2C20418C-8C22-437C-A2BA-6C8D39A4E8DD}" destId="{6A3A804A-D331-4BC6-9ADB-882EC69AF085}" srcOrd="4" destOrd="0" parTransId="{11AFCEAA-9CE5-430A-93A9-D82A2764B9B9}" sibTransId="{06DE0B4B-FE8A-4221-A35B-D3FD950B0B5B}"/>
    <dgm:cxn modelId="{A368F418-7E06-45FB-A492-2DF1418D5687}" type="presOf" srcId="{06DE0B4B-FE8A-4221-A35B-D3FD950B0B5B}" destId="{0FD3BBD1-6B07-43BD-A2E0-3977FD0DA2E5}" srcOrd="0" destOrd="0" presId="urn:microsoft.com/office/officeart/2005/8/layout/bProcess4"/>
    <dgm:cxn modelId="{51AC6F1D-573B-4070-B0DD-382C2BAE7266}" type="presOf" srcId="{0773C2FF-E73B-4274-BAFC-3E22A60494C3}" destId="{21F89F01-8920-49C1-B753-028DEB8CF559}" srcOrd="0" destOrd="0" presId="urn:microsoft.com/office/officeart/2005/8/layout/bProcess4"/>
    <dgm:cxn modelId="{8BA7201F-62B8-4F0D-AEDC-EF528BC52548}" type="presOf" srcId="{7B93CE87-DD3B-42E3-A566-493CC2EC9F91}" destId="{A7EA6DB5-47E4-4EC0-94C4-FBEC035A0F40}" srcOrd="0" destOrd="0" presId="urn:microsoft.com/office/officeart/2005/8/layout/bProcess4"/>
    <dgm:cxn modelId="{6A528021-90AF-4E09-84EB-7DCCF98FB5C0}" type="presOf" srcId="{5D695EE4-6CD9-4FCA-A14E-545D5E22FE71}" destId="{9DA024C7-9548-4DDA-AF6D-562CEC6FC9D4}" srcOrd="0" destOrd="0" presId="urn:microsoft.com/office/officeart/2005/8/layout/bProcess4"/>
    <dgm:cxn modelId="{80C3CD2C-633D-49E8-80EC-DF44D620BB68}" srcId="{2C20418C-8C22-437C-A2BA-6C8D39A4E8DD}" destId="{6E642063-E62D-4096-9B6F-BB9B21A9ABBC}" srcOrd="3" destOrd="0" parTransId="{62F6416A-DDAA-4171-BB25-122A335D999A}" sibTransId="{D2D46616-7ABD-4F63-A0B7-26D1E7952F51}"/>
    <dgm:cxn modelId="{D6FBC35D-68BA-4AE9-82E5-6ED71EB96C4A}" type="presOf" srcId="{D5DDD686-047F-4E80-82C3-298D071FCE03}" destId="{015097A2-B8CE-4A64-B80A-3DF05CF925B4}" srcOrd="0" destOrd="0" presId="urn:microsoft.com/office/officeart/2005/8/layout/bProcess4"/>
    <dgm:cxn modelId="{BEBBBD42-14DB-4A48-B76F-16380578CBE4}" srcId="{2C20418C-8C22-437C-A2BA-6C8D39A4E8DD}" destId="{5D695EE4-6CD9-4FCA-A14E-545D5E22FE71}" srcOrd="7" destOrd="0" parTransId="{6705BBA4-D395-4251-A5D7-8C6CC2CB1906}" sibTransId="{F9F404CC-DE62-4D85-80AA-1E9A17A52095}"/>
    <dgm:cxn modelId="{09B3A663-0082-498E-80D9-B9FDAE743163}" type="presOf" srcId="{35B5B01C-1C65-466F-A534-831395B599D4}" destId="{8BC4EB8E-13A4-47FA-B860-A26CFA36D991}" srcOrd="0" destOrd="0" presId="urn:microsoft.com/office/officeart/2005/8/layout/bProcess4"/>
    <dgm:cxn modelId="{3AC41965-ED8D-4D9B-BB0A-6AEC031ECD21}" srcId="{2C20418C-8C22-437C-A2BA-6C8D39A4E8DD}" destId="{39ECE5CA-A981-4AF9-B7AB-D231EA895C12}" srcOrd="6" destOrd="0" parTransId="{32D2E106-22F6-4C74-AB7C-5BC6301473F4}" sibTransId="{D5DDD686-047F-4E80-82C3-298D071FCE03}"/>
    <dgm:cxn modelId="{D919B97A-CB81-477D-BDEA-B2D2DD607487}" srcId="{2C20418C-8C22-437C-A2BA-6C8D39A4E8DD}" destId="{25EC4BAA-7623-4294-B7F1-EA342063A44D}" srcOrd="2" destOrd="0" parTransId="{CB4F170B-C795-4C1F-AFF9-B4939DA96CD1}" sibTransId="{67805614-495C-4BA3-B645-7802D4ADAFED}"/>
    <dgm:cxn modelId="{B773357D-D8BF-4CB3-A7FA-389CB1150AA7}" type="presOf" srcId="{25EC4BAA-7623-4294-B7F1-EA342063A44D}" destId="{837A09B9-E477-480E-8979-402FB06D5F09}" srcOrd="0" destOrd="0" presId="urn:microsoft.com/office/officeart/2005/8/layout/bProcess4"/>
    <dgm:cxn modelId="{FFFF8C83-69EA-4EDA-B7C3-D1DD17145351}" type="presOf" srcId="{6A3A804A-D331-4BC6-9ADB-882EC69AF085}" destId="{97DFAACD-E78F-4DD8-8811-27945557B81D}" srcOrd="0" destOrd="0" presId="urn:microsoft.com/office/officeart/2005/8/layout/bProcess4"/>
    <dgm:cxn modelId="{156FA78C-8527-4F5F-9832-B451CF5D3F0C}" type="presOf" srcId="{6E642063-E62D-4096-9B6F-BB9B21A9ABBC}" destId="{A056B243-F091-46D3-ABE1-1B7B1B14C52D}" srcOrd="0" destOrd="0" presId="urn:microsoft.com/office/officeart/2005/8/layout/bProcess4"/>
    <dgm:cxn modelId="{12AF7D8F-FB16-4078-9847-0A90E2EB37F8}" type="presOf" srcId="{0E3E4A42-4556-4BFA-87C9-53DE818BB9F0}" destId="{C3D0EF96-B2CA-46B0-9160-ECEEE736466C}" srcOrd="0" destOrd="0" presId="urn:microsoft.com/office/officeart/2005/8/layout/bProcess4"/>
    <dgm:cxn modelId="{6F44A5BB-1353-428B-A314-F3DF8813D186}" type="presOf" srcId="{A2CABEA2-71C1-4D7A-89D4-D013A06F9D4E}" destId="{2A4440BA-1052-47AC-9685-27C0D1EC0629}" srcOrd="0" destOrd="0" presId="urn:microsoft.com/office/officeart/2005/8/layout/bProcess4"/>
    <dgm:cxn modelId="{F30CB1C5-1E3F-4BB3-BEA9-FA359C09AC63}" type="presOf" srcId="{2C20418C-8C22-437C-A2BA-6C8D39A4E8DD}" destId="{B9311422-A232-4145-A3DC-56670F226A10}" srcOrd="0" destOrd="0" presId="urn:microsoft.com/office/officeart/2005/8/layout/bProcess4"/>
    <dgm:cxn modelId="{B90783C9-0121-4F2F-9221-98485B162A9A}" srcId="{2C20418C-8C22-437C-A2BA-6C8D39A4E8DD}" destId="{A2CABEA2-71C1-4D7A-89D4-D013A06F9D4E}" srcOrd="1" destOrd="0" parTransId="{FE18DC79-9120-4F6C-847B-E2D4DAB8A451}" sibTransId="{F787A590-2A61-410D-A552-CD41E04C7C04}"/>
    <dgm:cxn modelId="{9E67DDD8-4173-45AD-AE76-0336460710C2}" srcId="{2C20418C-8C22-437C-A2BA-6C8D39A4E8DD}" destId="{7B93CE87-DD3B-42E3-A566-493CC2EC9F91}" srcOrd="0" destOrd="0" parTransId="{E33A5814-27BC-40D4-BC23-197C1AD99022}" sibTransId="{0773C2FF-E73B-4274-BAFC-3E22A60494C3}"/>
    <dgm:cxn modelId="{ECB7D1E4-A849-4FCB-853B-9C7129341B80}" type="presOf" srcId="{67805614-495C-4BA3-B645-7802D4ADAFED}" destId="{B4B524AF-BF0B-416F-85FD-8B109FF6C792}" srcOrd="0" destOrd="0" presId="urn:microsoft.com/office/officeart/2005/8/layout/bProcess4"/>
    <dgm:cxn modelId="{6B7447E6-1C6C-42CE-B766-E74949AB35B5}" type="presOf" srcId="{D2D46616-7ABD-4F63-A0B7-26D1E7952F51}" destId="{672AE0E6-AB23-4C90-8BB8-27E924F22630}" srcOrd="0" destOrd="0" presId="urn:microsoft.com/office/officeart/2005/8/layout/bProcess4"/>
    <dgm:cxn modelId="{47E32CED-1CE0-448E-A5FA-918A9433D1B9}" type="presOf" srcId="{39ECE5CA-A981-4AF9-B7AB-D231EA895C12}" destId="{4BD61C9D-DD62-4E07-B5A0-62C47427C572}" srcOrd="0" destOrd="0" presId="urn:microsoft.com/office/officeart/2005/8/layout/bProcess4"/>
    <dgm:cxn modelId="{CF848DF3-1882-49A9-AC38-EB341D46328E}" type="presParOf" srcId="{B9311422-A232-4145-A3DC-56670F226A10}" destId="{2F60AA27-F9AA-4CE8-B35B-AB61B31F96B0}" srcOrd="0" destOrd="0" presId="urn:microsoft.com/office/officeart/2005/8/layout/bProcess4"/>
    <dgm:cxn modelId="{E2FC1F2B-B41E-4E17-BB6B-8FF095AFBF7A}" type="presParOf" srcId="{2F60AA27-F9AA-4CE8-B35B-AB61B31F96B0}" destId="{514C0659-7E9E-4746-B203-BB42CC45031E}" srcOrd="0" destOrd="0" presId="urn:microsoft.com/office/officeart/2005/8/layout/bProcess4"/>
    <dgm:cxn modelId="{B373FB40-A4D2-48D8-AEA6-55D01163DDA7}" type="presParOf" srcId="{2F60AA27-F9AA-4CE8-B35B-AB61B31F96B0}" destId="{A7EA6DB5-47E4-4EC0-94C4-FBEC035A0F40}" srcOrd="1" destOrd="0" presId="urn:microsoft.com/office/officeart/2005/8/layout/bProcess4"/>
    <dgm:cxn modelId="{3A7ED4B9-4D34-4951-8207-16BFE1BD1B68}" type="presParOf" srcId="{B9311422-A232-4145-A3DC-56670F226A10}" destId="{21F89F01-8920-49C1-B753-028DEB8CF559}" srcOrd="1" destOrd="0" presId="urn:microsoft.com/office/officeart/2005/8/layout/bProcess4"/>
    <dgm:cxn modelId="{C2B1D81E-99E0-4BE3-835B-0D92D175483B}" type="presParOf" srcId="{B9311422-A232-4145-A3DC-56670F226A10}" destId="{7F913EA5-25EC-49FF-8348-EDB0336C785F}" srcOrd="2" destOrd="0" presId="urn:microsoft.com/office/officeart/2005/8/layout/bProcess4"/>
    <dgm:cxn modelId="{074587A3-67D6-4670-A93A-A26055D2078B}" type="presParOf" srcId="{7F913EA5-25EC-49FF-8348-EDB0336C785F}" destId="{AFF1EA9E-45E1-4832-AF15-41CEAD49E318}" srcOrd="0" destOrd="0" presId="urn:microsoft.com/office/officeart/2005/8/layout/bProcess4"/>
    <dgm:cxn modelId="{975DA353-C12F-4135-BD30-2DB27F4901F1}" type="presParOf" srcId="{7F913EA5-25EC-49FF-8348-EDB0336C785F}" destId="{2A4440BA-1052-47AC-9685-27C0D1EC0629}" srcOrd="1" destOrd="0" presId="urn:microsoft.com/office/officeart/2005/8/layout/bProcess4"/>
    <dgm:cxn modelId="{CDEFBE7D-EF11-4AEA-BEC0-E61054DC8365}" type="presParOf" srcId="{B9311422-A232-4145-A3DC-56670F226A10}" destId="{A8F05969-4711-4EE2-A010-590B46112B97}" srcOrd="3" destOrd="0" presId="urn:microsoft.com/office/officeart/2005/8/layout/bProcess4"/>
    <dgm:cxn modelId="{1B848F75-1963-49DA-9FD7-B6CBEE69F951}" type="presParOf" srcId="{B9311422-A232-4145-A3DC-56670F226A10}" destId="{64BC8FD6-2DB9-424E-99D1-0AB28C2FB56A}" srcOrd="4" destOrd="0" presId="urn:microsoft.com/office/officeart/2005/8/layout/bProcess4"/>
    <dgm:cxn modelId="{3268F5A9-25AD-4DE3-B28C-9F6E1CB4C74F}" type="presParOf" srcId="{64BC8FD6-2DB9-424E-99D1-0AB28C2FB56A}" destId="{D2CF042A-6F8E-42CA-A4F1-D41AB1AB0B6E}" srcOrd="0" destOrd="0" presId="urn:microsoft.com/office/officeart/2005/8/layout/bProcess4"/>
    <dgm:cxn modelId="{F4AD3068-2A9E-4FBD-95E4-F39738FF1EDE}" type="presParOf" srcId="{64BC8FD6-2DB9-424E-99D1-0AB28C2FB56A}" destId="{837A09B9-E477-480E-8979-402FB06D5F09}" srcOrd="1" destOrd="0" presId="urn:microsoft.com/office/officeart/2005/8/layout/bProcess4"/>
    <dgm:cxn modelId="{4020C147-2352-4A47-B907-4905758F89AF}" type="presParOf" srcId="{B9311422-A232-4145-A3DC-56670F226A10}" destId="{B4B524AF-BF0B-416F-85FD-8B109FF6C792}" srcOrd="5" destOrd="0" presId="urn:microsoft.com/office/officeart/2005/8/layout/bProcess4"/>
    <dgm:cxn modelId="{CBE16321-08C5-4C70-9DE2-4AE8A6125FC8}" type="presParOf" srcId="{B9311422-A232-4145-A3DC-56670F226A10}" destId="{6CC4A88E-5C9A-4090-AC1B-359D0F5AB04A}" srcOrd="6" destOrd="0" presId="urn:microsoft.com/office/officeart/2005/8/layout/bProcess4"/>
    <dgm:cxn modelId="{D9770F74-B3E1-4F8E-9F7F-A04FD30E63D5}" type="presParOf" srcId="{6CC4A88E-5C9A-4090-AC1B-359D0F5AB04A}" destId="{9C7D9F5E-4282-450D-BBC6-27BD0223133C}" srcOrd="0" destOrd="0" presId="urn:microsoft.com/office/officeart/2005/8/layout/bProcess4"/>
    <dgm:cxn modelId="{13DCAF37-7F04-4319-B43A-282180A096B4}" type="presParOf" srcId="{6CC4A88E-5C9A-4090-AC1B-359D0F5AB04A}" destId="{A056B243-F091-46D3-ABE1-1B7B1B14C52D}" srcOrd="1" destOrd="0" presId="urn:microsoft.com/office/officeart/2005/8/layout/bProcess4"/>
    <dgm:cxn modelId="{C741C163-1D36-4C33-8885-5068DA244F18}" type="presParOf" srcId="{B9311422-A232-4145-A3DC-56670F226A10}" destId="{672AE0E6-AB23-4C90-8BB8-27E924F22630}" srcOrd="7" destOrd="0" presId="urn:microsoft.com/office/officeart/2005/8/layout/bProcess4"/>
    <dgm:cxn modelId="{A5F5164C-7C56-44E9-BEE7-4020637E1543}" type="presParOf" srcId="{B9311422-A232-4145-A3DC-56670F226A10}" destId="{F06E94CD-A57F-4A79-B77E-799EA67B78E7}" srcOrd="8" destOrd="0" presId="urn:microsoft.com/office/officeart/2005/8/layout/bProcess4"/>
    <dgm:cxn modelId="{98571F48-0835-4FDD-A636-4DB376CE2991}" type="presParOf" srcId="{F06E94CD-A57F-4A79-B77E-799EA67B78E7}" destId="{E41D76BB-E2BE-45F9-820A-C5457876B6AF}" srcOrd="0" destOrd="0" presId="urn:microsoft.com/office/officeart/2005/8/layout/bProcess4"/>
    <dgm:cxn modelId="{6AAE9AE7-9847-4824-B51D-6F81DFF2E079}" type="presParOf" srcId="{F06E94CD-A57F-4A79-B77E-799EA67B78E7}" destId="{97DFAACD-E78F-4DD8-8811-27945557B81D}" srcOrd="1" destOrd="0" presId="urn:microsoft.com/office/officeart/2005/8/layout/bProcess4"/>
    <dgm:cxn modelId="{A1220CB5-642E-4DC4-B35D-8FFFDBA50F88}" type="presParOf" srcId="{B9311422-A232-4145-A3DC-56670F226A10}" destId="{0FD3BBD1-6B07-43BD-A2E0-3977FD0DA2E5}" srcOrd="9" destOrd="0" presId="urn:microsoft.com/office/officeart/2005/8/layout/bProcess4"/>
    <dgm:cxn modelId="{D4E62124-E76F-4C6B-9320-DD7ED93E050E}" type="presParOf" srcId="{B9311422-A232-4145-A3DC-56670F226A10}" destId="{D608501A-C32A-4026-93C8-47D239AF862F}" srcOrd="10" destOrd="0" presId="urn:microsoft.com/office/officeart/2005/8/layout/bProcess4"/>
    <dgm:cxn modelId="{CD86B112-5803-4772-AD10-FA4D28E8E597}" type="presParOf" srcId="{D608501A-C32A-4026-93C8-47D239AF862F}" destId="{8F155504-7EBE-483A-8C03-95A9254388D6}" srcOrd="0" destOrd="0" presId="urn:microsoft.com/office/officeart/2005/8/layout/bProcess4"/>
    <dgm:cxn modelId="{18A243C2-5644-41CB-9A2B-5426F6592FAF}" type="presParOf" srcId="{D608501A-C32A-4026-93C8-47D239AF862F}" destId="{C3D0EF96-B2CA-46B0-9160-ECEEE736466C}" srcOrd="1" destOrd="0" presId="urn:microsoft.com/office/officeart/2005/8/layout/bProcess4"/>
    <dgm:cxn modelId="{BCA19651-990C-4B87-AD3D-A2ED3833C12A}" type="presParOf" srcId="{B9311422-A232-4145-A3DC-56670F226A10}" destId="{8BC4EB8E-13A4-47FA-B860-A26CFA36D991}" srcOrd="11" destOrd="0" presId="urn:microsoft.com/office/officeart/2005/8/layout/bProcess4"/>
    <dgm:cxn modelId="{53C75FA9-F70A-4F45-8A50-C6C90208F4B5}" type="presParOf" srcId="{B9311422-A232-4145-A3DC-56670F226A10}" destId="{7405B264-9258-41B5-ACFE-4A0ABEBE11BD}" srcOrd="12" destOrd="0" presId="urn:microsoft.com/office/officeart/2005/8/layout/bProcess4"/>
    <dgm:cxn modelId="{33A3937B-D4B3-4D52-B978-C15014CB1926}" type="presParOf" srcId="{7405B264-9258-41B5-ACFE-4A0ABEBE11BD}" destId="{756DAF8B-A1A2-48EF-B565-77B5D31662D8}" srcOrd="0" destOrd="0" presId="urn:microsoft.com/office/officeart/2005/8/layout/bProcess4"/>
    <dgm:cxn modelId="{C74276AC-8DE1-4933-A77F-3F3C762DBC66}" type="presParOf" srcId="{7405B264-9258-41B5-ACFE-4A0ABEBE11BD}" destId="{4BD61C9D-DD62-4E07-B5A0-62C47427C572}" srcOrd="1" destOrd="0" presId="urn:microsoft.com/office/officeart/2005/8/layout/bProcess4"/>
    <dgm:cxn modelId="{5D2689E3-D7C1-48B8-8436-3713D8A32FC1}" type="presParOf" srcId="{B9311422-A232-4145-A3DC-56670F226A10}" destId="{015097A2-B8CE-4A64-B80A-3DF05CF925B4}" srcOrd="13" destOrd="0" presId="urn:microsoft.com/office/officeart/2005/8/layout/bProcess4"/>
    <dgm:cxn modelId="{ED93F08E-C556-4C57-9660-31C045191908}" type="presParOf" srcId="{B9311422-A232-4145-A3DC-56670F226A10}" destId="{4A84B85F-2310-4F5C-8A78-14351D75C902}" srcOrd="14" destOrd="0" presId="urn:microsoft.com/office/officeart/2005/8/layout/bProcess4"/>
    <dgm:cxn modelId="{CA21E6E9-F8CA-4D49-9E22-85207A95A7CE}" type="presParOf" srcId="{4A84B85F-2310-4F5C-8A78-14351D75C902}" destId="{832D3687-C14F-4EBA-AF63-3F4837F83B4D}" srcOrd="0" destOrd="0" presId="urn:microsoft.com/office/officeart/2005/8/layout/bProcess4"/>
    <dgm:cxn modelId="{D8F1BC21-8DE2-4332-A7F6-2CBCF4C526CE}" type="presParOf" srcId="{4A84B85F-2310-4F5C-8A78-14351D75C902}" destId="{9DA024C7-9548-4DDA-AF6D-562CEC6FC9D4}"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A8B7D4-6A36-45A9-A901-D3EC857A4D4F}">
      <dsp:nvSpPr>
        <dsp:cNvPr id="0" name=""/>
        <dsp:cNvSpPr/>
      </dsp:nvSpPr>
      <dsp:spPr>
        <a:xfrm>
          <a:off x="2104" y="1447691"/>
          <a:ext cx="1224794" cy="4899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kern="1200" dirty="0"/>
            <a:t>API Request for specific data</a:t>
          </a:r>
        </a:p>
      </dsp:txBody>
      <dsp:txXfrm>
        <a:off x="247063" y="1447691"/>
        <a:ext cx="734877" cy="489917"/>
      </dsp:txXfrm>
    </dsp:sp>
    <dsp:sp modelId="{CB7D611B-91DB-4BDE-92DD-8806129D0F10}">
      <dsp:nvSpPr>
        <dsp:cNvPr id="0" name=""/>
        <dsp:cNvSpPr/>
      </dsp:nvSpPr>
      <dsp:spPr>
        <a:xfrm>
          <a:off x="1104419" y="1447691"/>
          <a:ext cx="1224794" cy="4899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kern="1200" dirty="0"/>
            <a:t>Response</a:t>
          </a:r>
        </a:p>
      </dsp:txBody>
      <dsp:txXfrm>
        <a:off x="1349378" y="1447691"/>
        <a:ext cx="734877" cy="489917"/>
      </dsp:txXfrm>
    </dsp:sp>
    <dsp:sp modelId="{47E50C7F-F9B0-4ED6-B1A1-D70E8CCD2298}">
      <dsp:nvSpPr>
        <dsp:cNvPr id="0" name=""/>
        <dsp:cNvSpPr/>
      </dsp:nvSpPr>
      <dsp:spPr>
        <a:xfrm>
          <a:off x="2206734" y="1447691"/>
          <a:ext cx="1224794" cy="4899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kern="1200" dirty="0"/>
            <a:t>Import the results into list</a:t>
          </a:r>
        </a:p>
      </dsp:txBody>
      <dsp:txXfrm>
        <a:off x="2451693" y="1447691"/>
        <a:ext cx="734877" cy="489917"/>
      </dsp:txXfrm>
    </dsp:sp>
    <dsp:sp modelId="{9C305033-4A39-4184-9E20-DC6D80A7394D}">
      <dsp:nvSpPr>
        <dsp:cNvPr id="0" name=""/>
        <dsp:cNvSpPr/>
      </dsp:nvSpPr>
      <dsp:spPr>
        <a:xfrm>
          <a:off x="3309049" y="1447691"/>
          <a:ext cx="1224794" cy="4899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kern="1200" dirty="0"/>
            <a:t>Import the list to </a:t>
          </a:r>
          <a:r>
            <a:rPr lang="en-US" sz="1000" kern="1200" dirty="0" err="1"/>
            <a:t>DataFrame</a:t>
          </a:r>
          <a:endParaRPr lang="en-US" sz="1000" kern="1200" dirty="0"/>
        </a:p>
      </dsp:txBody>
      <dsp:txXfrm>
        <a:off x="3554008" y="1447691"/>
        <a:ext cx="734877" cy="4899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F89F01-8920-49C1-B753-028DEB8CF559}">
      <dsp:nvSpPr>
        <dsp:cNvPr id="0" name=""/>
        <dsp:cNvSpPr/>
      </dsp:nvSpPr>
      <dsp:spPr>
        <a:xfrm rot="5400000">
          <a:off x="-231974" y="889704"/>
          <a:ext cx="1037490" cy="125678"/>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7EA6DB5-47E4-4EC0-94C4-FBEC035A0F40}">
      <dsp:nvSpPr>
        <dsp:cNvPr id="0" name=""/>
        <dsp:cNvSpPr/>
      </dsp:nvSpPr>
      <dsp:spPr>
        <a:xfrm>
          <a:off x="2573" y="221490"/>
          <a:ext cx="1396422" cy="8378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Import BS libraries</a:t>
          </a:r>
        </a:p>
      </dsp:txBody>
      <dsp:txXfrm>
        <a:off x="27113" y="246030"/>
        <a:ext cx="1347342" cy="788773"/>
      </dsp:txXfrm>
    </dsp:sp>
    <dsp:sp modelId="{A8F05969-4711-4EE2-A010-590B46112B97}">
      <dsp:nvSpPr>
        <dsp:cNvPr id="0" name=""/>
        <dsp:cNvSpPr/>
      </dsp:nvSpPr>
      <dsp:spPr>
        <a:xfrm rot="5400000">
          <a:off x="-231974" y="1937021"/>
          <a:ext cx="1037490" cy="125678"/>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A4440BA-1052-47AC-9685-27C0D1EC0629}">
      <dsp:nvSpPr>
        <dsp:cNvPr id="0" name=""/>
        <dsp:cNvSpPr/>
      </dsp:nvSpPr>
      <dsp:spPr>
        <a:xfrm>
          <a:off x="2573" y="1268807"/>
          <a:ext cx="1396422" cy="8378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Create functions to save specific data in them</a:t>
          </a:r>
        </a:p>
      </dsp:txBody>
      <dsp:txXfrm>
        <a:off x="27113" y="1293347"/>
        <a:ext cx="1347342" cy="788773"/>
      </dsp:txXfrm>
    </dsp:sp>
    <dsp:sp modelId="{B4B524AF-BF0B-416F-85FD-8B109FF6C792}">
      <dsp:nvSpPr>
        <dsp:cNvPr id="0" name=""/>
        <dsp:cNvSpPr/>
      </dsp:nvSpPr>
      <dsp:spPr>
        <a:xfrm>
          <a:off x="291683" y="2460679"/>
          <a:ext cx="1847415" cy="125678"/>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7A09B9-E477-480E-8979-402FB06D5F09}">
      <dsp:nvSpPr>
        <dsp:cNvPr id="0" name=""/>
        <dsp:cNvSpPr/>
      </dsp:nvSpPr>
      <dsp:spPr>
        <a:xfrm>
          <a:off x="2573" y="2316124"/>
          <a:ext cx="1396422" cy="8378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Create an HTML Request</a:t>
          </a:r>
        </a:p>
      </dsp:txBody>
      <dsp:txXfrm>
        <a:off x="27113" y="2340664"/>
        <a:ext cx="1347342" cy="788773"/>
      </dsp:txXfrm>
    </dsp:sp>
    <dsp:sp modelId="{672AE0E6-AB23-4C90-8BB8-27E924F22630}">
      <dsp:nvSpPr>
        <dsp:cNvPr id="0" name=""/>
        <dsp:cNvSpPr/>
      </dsp:nvSpPr>
      <dsp:spPr>
        <a:xfrm rot="16200000">
          <a:off x="1625267" y="1937021"/>
          <a:ext cx="1037490" cy="125678"/>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056B243-F091-46D3-ABE1-1B7B1B14C52D}">
      <dsp:nvSpPr>
        <dsp:cNvPr id="0" name=""/>
        <dsp:cNvSpPr/>
      </dsp:nvSpPr>
      <dsp:spPr>
        <a:xfrm>
          <a:off x="1859814" y="2316124"/>
          <a:ext cx="1396422" cy="8378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Find the HTML tag that contain tables</a:t>
          </a:r>
        </a:p>
      </dsp:txBody>
      <dsp:txXfrm>
        <a:off x="1884354" y="2340664"/>
        <a:ext cx="1347342" cy="788773"/>
      </dsp:txXfrm>
    </dsp:sp>
    <dsp:sp modelId="{0FD3BBD1-6B07-43BD-A2E0-3977FD0DA2E5}">
      <dsp:nvSpPr>
        <dsp:cNvPr id="0" name=""/>
        <dsp:cNvSpPr/>
      </dsp:nvSpPr>
      <dsp:spPr>
        <a:xfrm rot="16200000">
          <a:off x="1625267" y="889704"/>
          <a:ext cx="1037490" cy="125678"/>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7DFAACD-E78F-4DD8-8811-27945557B81D}">
      <dsp:nvSpPr>
        <dsp:cNvPr id="0" name=""/>
        <dsp:cNvSpPr/>
      </dsp:nvSpPr>
      <dsp:spPr>
        <a:xfrm>
          <a:off x="1859814" y="1268807"/>
          <a:ext cx="1396422" cy="8378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Select which table is required</a:t>
          </a:r>
        </a:p>
      </dsp:txBody>
      <dsp:txXfrm>
        <a:off x="1884354" y="1293347"/>
        <a:ext cx="1347342" cy="788773"/>
      </dsp:txXfrm>
    </dsp:sp>
    <dsp:sp modelId="{8BC4EB8E-13A4-47FA-B860-A26CFA36D991}">
      <dsp:nvSpPr>
        <dsp:cNvPr id="0" name=""/>
        <dsp:cNvSpPr/>
      </dsp:nvSpPr>
      <dsp:spPr>
        <a:xfrm>
          <a:off x="2148925" y="366045"/>
          <a:ext cx="1847415" cy="125678"/>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3D0EF96-B2CA-46B0-9160-ECEEE736466C}">
      <dsp:nvSpPr>
        <dsp:cNvPr id="0" name=""/>
        <dsp:cNvSpPr/>
      </dsp:nvSpPr>
      <dsp:spPr>
        <a:xfrm>
          <a:off x="1859814" y="221490"/>
          <a:ext cx="1396422" cy="8378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Get the table column headers</a:t>
          </a:r>
        </a:p>
      </dsp:txBody>
      <dsp:txXfrm>
        <a:off x="1884354" y="246030"/>
        <a:ext cx="1347342" cy="788773"/>
      </dsp:txXfrm>
    </dsp:sp>
    <dsp:sp modelId="{015097A2-B8CE-4A64-B80A-3DF05CF925B4}">
      <dsp:nvSpPr>
        <dsp:cNvPr id="0" name=""/>
        <dsp:cNvSpPr/>
      </dsp:nvSpPr>
      <dsp:spPr>
        <a:xfrm rot="5400000">
          <a:off x="3482508" y="889704"/>
          <a:ext cx="1037490" cy="125678"/>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BD61C9D-DD62-4E07-B5A0-62C47427C572}">
      <dsp:nvSpPr>
        <dsp:cNvPr id="0" name=""/>
        <dsp:cNvSpPr/>
      </dsp:nvSpPr>
      <dsp:spPr>
        <a:xfrm>
          <a:off x="3717056" y="221490"/>
          <a:ext cx="1396422" cy="8378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Create a </a:t>
          </a:r>
          <a:r>
            <a:rPr lang="en-US" sz="1400" kern="1200" dirty="0" err="1"/>
            <a:t>Dataframe</a:t>
          </a:r>
          <a:r>
            <a:rPr lang="en-US" sz="1400" kern="1200" dirty="0"/>
            <a:t> from the scraped data</a:t>
          </a:r>
        </a:p>
      </dsp:txBody>
      <dsp:txXfrm>
        <a:off x="3741596" y="246030"/>
        <a:ext cx="1347342" cy="788773"/>
      </dsp:txXfrm>
    </dsp:sp>
    <dsp:sp modelId="{9DA024C7-9548-4DDA-AF6D-562CEC6FC9D4}">
      <dsp:nvSpPr>
        <dsp:cNvPr id="0" name=""/>
        <dsp:cNvSpPr/>
      </dsp:nvSpPr>
      <dsp:spPr>
        <a:xfrm>
          <a:off x="3717056" y="1268807"/>
          <a:ext cx="1396422" cy="8378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Export the </a:t>
          </a:r>
          <a:r>
            <a:rPr lang="en-US" sz="1400" kern="1200" dirty="0" err="1"/>
            <a:t>dataframe</a:t>
          </a:r>
          <a:r>
            <a:rPr lang="en-US" sz="1400" kern="1200" dirty="0"/>
            <a:t> in CSV format</a:t>
          </a:r>
        </a:p>
      </dsp:txBody>
      <dsp:txXfrm>
        <a:off x="3741596" y="1293347"/>
        <a:ext cx="1347342" cy="788773"/>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Mohammad </a:t>
            </a:r>
            <a:r>
              <a:rPr lang="en-US" dirty="0" err="1">
                <a:solidFill>
                  <a:schemeClr val="bg2"/>
                </a:solidFill>
                <a:latin typeface="Abadi"/>
                <a:ea typeface="SF Pro" pitchFamily="2" charset="0"/>
                <a:cs typeface="SF Pro" pitchFamily="2" charset="0"/>
              </a:rPr>
              <a:t>AlRiachi</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8/Feb/2023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r>
              <a:rPr lang="en-US" dirty="0"/>
              <a:t>We started by finding the missing values and replace them with an average, then we replaced the categorical values with numbers</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rPr>
              <a:t>We charted the success or failed flight for each payload mass, to check which payload mass is having must success rate, and the payload mass and launch site, and the success rate per years.</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r>
              <a:rPr lang="en-US" dirty="0"/>
              <a:t>We created a database in db2 and create a connection with it and showed the multiple results from the database for each launch sites, booster version, and payload mass.</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marked the launch sites on the map, and marked how much launches were succeeded and failed for each site.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9745589" cy="4889807"/>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rPr>
              <a:t>I created a dynamic web page to plot the data when the user select them, the data were stored inside dropdown list and the user can select from them and the plots will dynamically shows up</a:t>
            </a:r>
          </a:p>
          <a:p>
            <a:pPr>
              <a:lnSpc>
                <a:spcPct val="100000"/>
              </a:lnSpc>
              <a:spcBef>
                <a:spcPts val="1400"/>
              </a:spcBef>
            </a:pPr>
            <a:r>
              <a:rPr lang="en-US" sz="2200" dirty="0">
                <a:solidFill>
                  <a:schemeClr val="accent3">
                    <a:lumMod val="25000"/>
                  </a:schemeClr>
                </a:solidFill>
                <a:latin typeface="Abadi" panose="020B0604020104020204" pitchFamily="34" charset="0"/>
              </a:rPr>
              <a:t>The plots are pie chart for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Scatter chart for payload mass</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r>
              <a:rPr lang="en-US" dirty="0"/>
              <a:t>I built the model by using multiple methods , log </a:t>
            </a:r>
            <a:r>
              <a:rPr lang="en-US" dirty="0" err="1"/>
              <a:t>regression,SVM,and</a:t>
            </a:r>
            <a:r>
              <a:rPr lang="en-US" dirty="0"/>
              <a:t> KNN.</a:t>
            </a:r>
          </a:p>
          <a:p>
            <a:r>
              <a:rPr lang="en-US" dirty="0"/>
              <a:t>For each model we used </a:t>
            </a:r>
            <a:r>
              <a:rPr lang="en-US" dirty="0" err="1"/>
              <a:t>GridSearchCV</a:t>
            </a:r>
            <a:r>
              <a:rPr lang="en-US" dirty="0"/>
              <a:t> for hyperparameters tunning to find the best parameter that give the best result.</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26141" y="1670098"/>
            <a:ext cx="5997677" cy="2455380"/>
          </a:xfrm>
          <a:prstGeom prst="rect">
            <a:avLst/>
          </a:prstGeom>
        </p:spPr>
        <p:txBody>
          <a:bodyPr>
            <a:normAutofit fontScale="92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the success launch is very high when the payload mass is over 14K kg</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9ECC45C8-3E87-49FF-75EB-ECAC0131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2839" y="4473547"/>
            <a:ext cx="7295535" cy="14287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The CCAFS site has the highest number of launches and almost covers all the payload masses.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Site</a:t>
            </a:r>
            <a:endParaRPr lang="en-US" dirty="0">
              <a:solidFill>
                <a:srgbClr val="0B49CB"/>
              </a:solidFill>
              <a:latin typeface="Abadi"/>
            </a:endParaRPr>
          </a:p>
        </p:txBody>
      </p:sp>
      <p:pic>
        <p:nvPicPr>
          <p:cNvPr id="2050" name="Picture 2">
            <a:extLst>
              <a:ext uri="{FF2B5EF4-FFF2-40B4-BE49-F238E27FC236}">
                <a16:creationId xmlns:a16="http://schemas.microsoft.com/office/drawing/2014/main" id="{4BBC303A-19BE-35C6-5893-4151B182B1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2492" y="1371600"/>
            <a:ext cx="5781675"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The highest SR orbits are ES-L1,SSO,and HEO</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CA552A0E-846B-472A-7940-BAD0116F80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6515" y="1499236"/>
            <a:ext cx="5400675"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The ISS is high in Success rate </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45A28896-25ED-03D9-EDE8-D42BF232AC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5384" y="1578077"/>
            <a:ext cx="55626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2" name="Picture 2">
            <a:extLst>
              <a:ext uri="{FF2B5EF4-FFF2-40B4-BE49-F238E27FC236}">
                <a16:creationId xmlns:a16="http://schemas.microsoft.com/office/drawing/2014/main" id="{4E9B9E60-FFF9-65BE-45BC-3C6A8844A1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1084" y="1656736"/>
            <a:ext cx="5667375"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success rate start to increase dramatically and the highest where in 2019</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6" name="Picture 2">
            <a:extLst>
              <a:ext uri="{FF2B5EF4-FFF2-40B4-BE49-F238E27FC236}">
                <a16:creationId xmlns:a16="http://schemas.microsoft.com/office/drawing/2014/main" id="{798F4642-0A5F-0F8D-B877-B0D0D90B19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4434" y="1462088"/>
            <a:ext cx="5400675" cy="3933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702506"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r>
              <a:rPr lang="en-US" sz="2200" dirty="0">
                <a:solidFill>
                  <a:schemeClr val="accent3">
                    <a:lumMod val="25000"/>
                  </a:schemeClr>
                </a:solidFill>
                <a:latin typeface="Abadi" panose="020B0604020104020204" pitchFamily="34" charset="0"/>
              </a:rPr>
              <a:t>We used Distinct command in </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to find the unique names in launch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8D66B8B9-9992-AFF3-688E-FF7D61B75FFA}"/>
              </a:ext>
            </a:extLst>
          </p:cNvPr>
          <p:cNvPicPr>
            <a:picLocks noChangeAspect="1"/>
          </p:cNvPicPr>
          <p:nvPr/>
        </p:nvPicPr>
        <p:blipFill>
          <a:blip r:embed="rId3"/>
          <a:stretch>
            <a:fillRect/>
          </a:stretch>
        </p:blipFill>
        <p:spPr>
          <a:xfrm>
            <a:off x="7697736" y="1811049"/>
            <a:ext cx="4210050" cy="211455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r>
              <a:rPr lang="en-US" sz="2200" dirty="0">
                <a:solidFill>
                  <a:schemeClr val="accent3">
                    <a:lumMod val="25000"/>
                  </a:schemeClr>
                </a:solidFill>
                <a:latin typeface="Abadi" panose="020B0604020104020204" pitchFamily="34" charset="0"/>
              </a:rPr>
              <a:t>We used the following command (%</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like '%CCA%' limit 5) and the result as follow</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7" name="Picture 6">
            <a:extLst>
              <a:ext uri="{FF2B5EF4-FFF2-40B4-BE49-F238E27FC236}">
                <a16:creationId xmlns:a16="http://schemas.microsoft.com/office/drawing/2014/main" id="{85B422A1-64E7-82FA-B82B-E7EE4E979634}"/>
              </a:ext>
            </a:extLst>
          </p:cNvPr>
          <p:cNvPicPr>
            <a:picLocks noChangeAspect="1"/>
          </p:cNvPicPr>
          <p:nvPr/>
        </p:nvPicPr>
        <p:blipFill>
          <a:blip r:embed="rId3"/>
          <a:stretch>
            <a:fillRect/>
          </a:stretch>
        </p:blipFill>
        <p:spPr>
          <a:xfrm>
            <a:off x="315269" y="4368438"/>
            <a:ext cx="11353800" cy="153820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r>
              <a:rPr lang="en-US" sz="2200" dirty="0">
                <a:solidFill>
                  <a:schemeClr val="accent3">
                    <a:lumMod val="25000"/>
                  </a:schemeClr>
                </a:solidFill>
                <a:latin typeface="Abadi" panose="020B0604020104020204" pitchFamily="34" charset="0"/>
              </a:rPr>
              <a:t>We used the command sum to calculate the total payload mass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BA659EB6-C6D6-0CCD-C58A-A410FF4388C1}"/>
              </a:ext>
            </a:extLst>
          </p:cNvPr>
          <p:cNvPicPr>
            <a:picLocks noChangeAspect="1"/>
          </p:cNvPicPr>
          <p:nvPr/>
        </p:nvPicPr>
        <p:blipFill>
          <a:blip r:embed="rId3"/>
          <a:stretch>
            <a:fillRect/>
          </a:stretch>
        </p:blipFill>
        <p:spPr>
          <a:xfrm>
            <a:off x="2709104" y="4500563"/>
            <a:ext cx="5867400" cy="167640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34028" y="1324174"/>
            <a:ext cx="10104817" cy="473854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The data collection methods were differed between datasets ,web scrapping, and APIs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We started by Calculate the number of launches on each site, Calculate the number and occurrence of each orbit and Calculate the number and </a:t>
            </a:r>
            <a:r>
              <a:rPr lang="en-US" sz="7600" dirty="0" err="1">
                <a:solidFill>
                  <a:schemeClr val="bg2">
                    <a:lumMod val="50000"/>
                  </a:schemeClr>
                </a:solidFill>
                <a:latin typeface="Abadi"/>
              </a:rPr>
              <a:t>occurence</a:t>
            </a:r>
            <a:r>
              <a:rPr lang="en-US" sz="7600" dirty="0">
                <a:solidFill>
                  <a:schemeClr val="bg2">
                    <a:lumMod val="50000"/>
                  </a:schemeClr>
                </a:solidFill>
                <a:latin typeface="Abadi"/>
              </a:rPr>
              <a:t> of mission outcome per orbit type. Finally, we calculated the success rate which is equal to 0.6</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We started by loading the dataset and split the data in X and Y, then standardize the X data, we used multiple classification methods and each method we tunned the parameters using </a:t>
            </a:r>
            <a:r>
              <a:rPr lang="en-US" sz="7600" dirty="0" err="1">
                <a:solidFill>
                  <a:schemeClr val="bg2">
                    <a:lumMod val="50000"/>
                  </a:schemeClr>
                </a:solidFill>
                <a:latin typeface="Abadi"/>
              </a:rPr>
              <a:t>GridsearchCV</a:t>
            </a:r>
            <a:r>
              <a:rPr lang="en-US" sz="7600" dirty="0">
                <a:solidFill>
                  <a:schemeClr val="bg2">
                    <a:lumMod val="50000"/>
                  </a:schemeClr>
                </a:solidFill>
                <a:latin typeface="Abadi"/>
              </a:rPr>
              <a: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B8572CC7-BE8F-C35E-64FA-72FEBF676423}"/>
              </a:ext>
            </a:extLst>
          </p:cNvPr>
          <p:cNvGraphicFramePr/>
          <p:nvPr>
            <p:extLst>
              <p:ext uri="{D42A27DB-BD31-4B8C-83A1-F6EECF244321}">
                <p14:modId xmlns:p14="http://schemas.microsoft.com/office/powerpoint/2010/main" val="1959127533"/>
              </p:ext>
            </p:extLst>
          </p:nvPr>
        </p:nvGraphicFramePr>
        <p:xfrm>
          <a:off x="6372788" y="2017115"/>
          <a:ext cx="4535948" cy="33853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graphicFrame>
        <p:nvGraphicFramePr>
          <p:cNvPr id="5" name="Diagram 4">
            <a:extLst>
              <a:ext uri="{FF2B5EF4-FFF2-40B4-BE49-F238E27FC236}">
                <a16:creationId xmlns:a16="http://schemas.microsoft.com/office/drawing/2014/main" id="{CCDA77B2-45C5-5D2F-3AC8-5496E6C8179D}"/>
              </a:ext>
            </a:extLst>
          </p:cNvPr>
          <p:cNvGraphicFramePr/>
          <p:nvPr>
            <p:extLst>
              <p:ext uri="{D42A27DB-BD31-4B8C-83A1-F6EECF244321}">
                <p14:modId xmlns:p14="http://schemas.microsoft.com/office/powerpoint/2010/main" val="3355208412"/>
              </p:ext>
            </p:extLst>
          </p:nvPr>
        </p:nvGraphicFramePr>
        <p:xfrm>
          <a:off x="6027811" y="1945102"/>
          <a:ext cx="5116052" cy="33754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128</TotalTime>
  <Words>1789</Words>
  <Application>Microsoft Office PowerPoint</Application>
  <PresentationFormat>Widescreen</PresentationFormat>
  <Paragraphs>254</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Mohammad Reyyashi</cp:lastModifiedBy>
  <cp:revision>202</cp:revision>
  <dcterms:created xsi:type="dcterms:W3CDTF">2021-04-29T18:58:34Z</dcterms:created>
  <dcterms:modified xsi:type="dcterms:W3CDTF">2023-02-08T19:39:27Z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